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3" r:id="rId7"/>
    <p:sldId id="262" r:id="rId8"/>
    <p:sldId id="264" r:id="rId9"/>
    <p:sldId id="265" r:id="rId10"/>
    <p:sldId id="266" r:id="rId11"/>
    <p:sldId id="267" r:id="rId12"/>
    <p:sldId id="257" r:id="rId1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0" autoAdjust="0"/>
    <p:restoredTop sz="86455" autoAdjust="0"/>
  </p:normalViewPr>
  <p:slideViewPr>
    <p:cSldViewPr>
      <p:cViewPr varScale="1">
        <p:scale>
          <a:sx n="98" d="100"/>
          <a:sy n="98" d="100"/>
        </p:scale>
        <p:origin x="-128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1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úhlý trojúhelník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Nadpis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7" name="Podnadpis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grpSp>
        <p:nvGrpSpPr>
          <p:cNvPr id="2" name="Skupin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Volný tvar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Volný tvar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Volný tvar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Přímá spojovací čár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Zástupný symbol pro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19" name="Zástupný symbol pro zápatí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27" name="Zástupný symbol pro číslo snímk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Dvojitá šipk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vojitá šipk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obsah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8" name="Volný tvar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Volný tvar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Pravoúhlý trojúhelník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Přímá spojovací čár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vojitá šipk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vojitá šipk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Volný tvar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Volný tvar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Pravoúhlý trojúhelník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Přímá spojovací čár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Zástupný symbol pro nadpis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0" name="Zástupný symbol pro text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8A2481B-5154-415F-B752-558547769AA3}" type="datetimeFigureOut">
              <a:rPr lang="cs-CZ" smtClean="0"/>
              <a:pPr/>
              <a:t>26.11.2012</a:t>
            </a:fld>
            <a:endParaRPr lang="cs-CZ"/>
          </a:p>
        </p:txBody>
      </p:sp>
      <p:sp>
        <p:nvSpPr>
          <p:cNvPr id="22" name="Zástupný symbol pro zápatí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18" name="Zástupný symbol pro číslo snímk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0264769-77EF-4CD0-90DE-F7D7F2D423C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File:HardDiskAnatomy.jpg" TargetMode="External"/><Relationship Id="rId3" Type="http://schemas.openxmlformats.org/officeDocument/2006/relationships/hyperlink" Target="http://cs.wikipedia.org/wiki/Pevn%C3%BD_disk" TargetMode="External"/><Relationship Id="rId7" Type="http://schemas.openxmlformats.org/officeDocument/2006/relationships/hyperlink" Target="http://commons.wikimedia.org/wiki/File:Seagate_Hard_Disk.jpg?uselang=cs" TargetMode="External"/><Relationship Id="rId2" Type="http://schemas.openxmlformats.org/officeDocument/2006/relationships/hyperlink" Target="http://cs.wikipedia.org/wiki/Solid-state_driv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File:Toshiba_1_TB_External_USB_Hard_Drive.jpg" TargetMode="External"/><Relationship Id="rId11" Type="http://schemas.openxmlformats.org/officeDocument/2006/relationships/hyperlink" Target="http://en.wikipedia.org/wiki/File:CompactFlash_IDE_Adaptor.jpeg" TargetMode="External"/><Relationship Id="rId5" Type="http://schemas.openxmlformats.org/officeDocument/2006/relationships/hyperlink" Target="http://cs.wikipedia.org/wiki/Soubor:Ipod_5th_Generation_white.jpg" TargetMode="External"/><Relationship Id="rId10" Type="http://schemas.openxmlformats.org/officeDocument/2006/relationships/hyperlink" Target="http://en.wikipedia.org/wiki/File:RamSan-400.jpg" TargetMode="External"/><Relationship Id="rId4" Type="http://schemas.openxmlformats.org/officeDocument/2006/relationships/hyperlink" Target="http://cs.wikipedia.org/wiki/Soubor:Hdd_od_srodka.jpg" TargetMode="External"/><Relationship Id="rId9" Type="http://schemas.openxmlformats.org/officeDocument/2006/relationships/hyperlink" Target="http://cs.wikipedia.org/wiki/Soubor:E-disk_2-5_scsi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Harddisk, Solid-</a:t>
            </a:r>
            <a:r>
              <a:rPr lang="cs-CZ" dirty="0" err="1" smtClean="0"/>
              <a:t>state</a:t>
            </a:r>
            <a:r>
              <a:rPr lang="cs-CZ" dirty="0" smtClean="0"/>
              <a:t> drive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cs-CZ" dirty="0" smtClean="0"/>
              <a:t>Radek Straka</a:t>
            </a:r>
          </a:p>
          <a:p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4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0"/>
            <a:ext cx="4318368" cy="105273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cs-CZ" dirty="0" smtClean="0"/>
              <a:t>Vykazují nižší spotřebu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Mají nižší čas na alokaci dat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Dosahují vyšších přenosových rychlostí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Nevydávají hluk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Jsou znatelně lehčí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Výhody SSD</a:t>
            </a:r>
            <a:endParaRPr lang="cs-CZ" b="0" dirty="0"/>
          </a:p>
        </p:txBody>
      </p:sp>
      <p:pic>
        <p:nvPicPr>
          <p:cNvPr id="24578" name="Picture 2" descr="Soubor: RamSan-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293096"/>
            <a:ext cx="5040560" cy="1726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eriod"/>
            </a:pPr>
            <a:r>
              <a:rPr lang="cs-CZ" dirty="0" smtClean="0"/>
              <a:t>Trpí mnoha problémy (konstrukce)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err="1" smtClean="0"/>
              <a:t>Flash</a:t>
            </a:r>
            <a:r>
              <a:rPr lang="cs-CZ" dirty="0" smtClean="0"/>
              <a:t> paměti mají omezenou životnost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Znatelně vyšší cenu za GB</a:t>
            </a:r>
          </a:p>
          <a:p>
            <a:pPr marL="624078" indent="-514350">
              <a:buFont typeface="+mj-lt"/>
              <a:buAutoNum type="arabicPeriod"/>
            </a:pPr>
            <a:r>
              <a:rPr lang="cs-CZ" dirty="0" smtClean="0"/>
              <a:t>Celkově nižší kapacity 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Nevýhody SSD</a:t>
            </a:r>
            <a:endParaRPr lang="cs-CZ" dirty="0"/>
          </a:p>
        </p:txBody>
      </p:sp>
      <p:pic>
        <p:nvPicPr>
          <p:cNvPr id="25602" name="Picture 2" descr="Soubor: CompactFlash IDE Adaptor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645024"/>
            <a:ext cx="4608512" cy="25519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cs-CZ" dirty="0" smtClean="0">
                <a:hlinkClick r:id="rId2"/>
              </a:rPr>
              <a:t>http://cs.wikipedia.org/wiki/Solid-state_drive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http://cs.wikipedia.org/wiki/Pevn%C3%BD_disk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http://cs.wikipedia.org/wiki/Soubor:Hdd_od_srodka.jpg</a:t>
            </a:r>
            <a:endParaRPr lang="cs-CZ" dirty="0" smtClean="0"/>
          </a:p>
          <a:p>
            <a:r>
              <a:rPr lang="cs-CZ" dirty="0" smtClean="0">
                <a:hlinkClick r:id="rId5"/>
              </a:rPr>
              <a:t>http://cs.wikipedia.org/wiki/Soubor:Ipod_5th_Generation_white.jpg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http://en.wikipedia.org/wiki/File:Toshiba_1_TB_External_USB_Hard_Drive.jpg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http://commons.wikimedia.org/wiki/File:Seagate_Hard_Disk.jpg?uselang=cs</a:t>
            </a:r>
          </a:p>
          <a:p>
            <a:r>
              <a:rPr lang="cs-CZ" dirty="0" smtClean="0">
                <a:hlinkClick r:id="rId8"/>
              </a:rPr>
              <a:t>http://en.wikipedia.org/wiki/File:HardDiskAnatomy.jpg</a:t>
            </a:r>
            <a:endParaRPr lang="cs-CZ" dirty="0" smtClean="0"/>
          </a:p>
          <a:p>
            <a:r>
              <a:rPr lang="cs-CZ" dirty="0" smtClean="0">
                <a:hlinkClick r:id="rId9"/>
              </a:rPr>
              <a:t>http://cs.wikipedia.org/wiki/Soubor:E-disk_2-5_scsi.jpg</a:t>
            </a:r>
            <a:endParaRPr lang="cs-CZ" dirty="0" smtClean="0"/>
          </a:p>
          <a:p>
            <a:r>
              <a:rPr lang="cs-CZ" dirty="0" smtClean="0">
                <a:hlinkClick r:id="rId10"/>
              </a:rPr>
              <a:t>http://en.wikipedia.org/wiki/File:RamSan-400.jpg</a:t>
            </a:r>
            <a:endParaRPr lang="cs-CZ" dirty="0" smtClean="0"/>
          </a:p>
          <a:p>
            <a:r>
              <a:rPr lang="cs-CZ" dirty="0" smtClean="0">
                <a:hlinkClick r:id="rId11"/>
              </a:rPr>
              <a:t>http://</a:t>
            </a:r>
            <a:r>
              <a:rPr lang="cs-CZ" dirty="0" smtClean="0">
                <a:hlinkClick r:id="rId11"/>
              </a:rPr>
              <a:t>en.wikipedia.org/wiki/File:CompactFlash_IDE_Adaptor.jpeg</a:t>
            </a:r>
            <a:endParaRPr lang="cs-CZ" dirty="0" smtClean="0"/>
          </a:p>
          <a:p>
            <a:r>
              <a:rPr lang="cs-CZ" dirty="0" smtClean="0"/>
              <a:t>Zdroje obrázků: MS </a:t>
            </a:r>
            <a:r>
              <a:rPr lang="cs-CZ" smtClean="0"/>
              <a:t>Office Klipart</a:t>
            </a:r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Zkratka </a:t>
            </a:r>
            <a:r>
              <a:rPr lang="cs-CZ" b="1" dirty="0" smtClean="0"/>
              <a:t>HDD</a:t>
            </a:r>
            <a:r>
              <a:rPr lang="cs-CZ" dirty="0" smtClean="0"/>
              <a:t>, anglicky </a:t>
            </a:r>
            <a:r>
              <a:rPr lang="cs-CZ" b="1" dirty="0" err="1" smtClean="0"/>
              <a:t>H</a:t>
            </a:r>
            <a:r>
              <a:rPr lang="cs-CZ" dirty="0" err="1" smtClean="0"/>
              <a:t>ard</a:t>
            </a:r>
            <a:r>
              <a:rPr lang="cs-CZ" dirty="0" smtClean="0"/>
              <a:t> </a:t>
            </a:r>
            <a:r>
              <a:rPr lang="cs-CZ" b="1" dirty="0" smtClean="0"/>
              <a:t>D</a:t>
            </a:r>
            <a:r>
              <a:rPr lang="cs-CZ" dirty="0" smtClean="0"/>
              <a:t>isk </a:t>
            </a:r>
            <a:r>
              <a:rPr lang="cs-CZ" b="1" dirty="0" smtClean="0"/>
              <a:t>D</a:t>
            </a:r>
            <a:r>
              <a:rPr lang="cs-CZ" dirty="0" smtClean="0"/>
              <a:t>rive</a:t>
            </a:r>
          </a:p>
          <a:p>
            <a:r>
              <a:rPr lang="cs-CZ" dirty="0" smtClean="0"/>
              <a:t>Používá se k dočasnému nebo trvalému uchovávání většího množství dat</a:t>
            </a:r>
          </a:p>
          <a:p>
            <a:r>
              <a:rPr lang="cs-CZ" dirty="0" smtClean="0"/>
              <a:t>Využívá magnetickou indukci</a:t>
            </a:r>
          </a:p>
          <a:p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Pevný disk - Harddisk</a:t>
            </a:r>
            <a:endParaRPr lang="cs-CZ" dirty="0"/>
          </a:p>
        </p:txBody>
      </p:sp>
      <p:pic>
        <p:nvPicPr>
          <p:cNvPr id="14338" name="Picture 2" descr="Soubor:Hdd od srod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573016"/>
            <a:ext cx="3810000" cy="26955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rabicParenR"/>
            </a:pPr>
            <a:r>
              <a:rPr lang="cs-CZ" sz="2800" b="1" dirty="0" smtClean="0"/>
              <a:t>V počítačích</a:t>
            </a:r>
          </a:p>
          <a:p>
            <a:pPr marL="624078" indent="-514350">
              <a:buFont typeface="+mj-lt"/>
              <a:buAutoNum type="arabicParenR"/>
            </a:pPr>
            <a:r>
              <a:rPr lang="cs-CZ" sz="2800" b="1" dirty="0" smtClean="0"/>
              <a:t>Spotřební elektronika</a:t>
            </a:r>
          </a:p>
          <a:p>
            <a:endParaRPr lang="cs-CZ" dirty="0" smtClean="0"/>
          </a:p>
          <a:p>
            <a:r>
              <a:rPr lang="cs-CZ" dirty="0" smtClean="0"/>
              <a:t>Videorekordéry</a:t>
            </a:r>
          </a:p>
          <a:p>
            <a:r>
              <a:rPr lang="cs-CZ" dirty="0" smtClean="0"/>
              <a:t>MP3 přehrávače </a:t>
            </a:r>
          </a:p>
          <a:p>
            <a:r>
              <a:rPr lang="cs-CZ" dirty="0" smtClean="0"/>
              <a:t>Fotoaparáty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Využití</a:t>
            </a:r>
            <a:endParaRPr lang="cs-CZ" dirty="0"/>
          </a:p>
        </p:txBody>
      </p:sp>
      <p:pic>
        <p:nvPicPr>
          <p:cNvPr id="1026" name="Picture 2" descr="Soubor:Ipod 5th Generation wh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060848"/>
            <a:ext cx="3373283" cy="40492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Jsou náchylné k poruchám</a:t>
            </a:r>
          </a:p>
          <a:p>
            <a:r>
              <a:rPr lang="cs-CZ" dirty="0" smtClean="0"/>
              <a:t>Při nárazu se můžou poškodit data či celý disk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Zacházení</a:t>
            </a:r>
            <a:endParaRPr lang="cs-CZ" dirty="0"/>
          </a:p>
        </p:txBody>
      </p:sp>
      <p:pic>
        <p:nvPicPr>
          <p:cNvPr id="18433" name="Picture 1" descr="C:\Documents and Settings\Ondra\Local Settings\Temporary Internet Files\Content.IE5\5PREYUOX\MC900018403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996952"/>
            <a:ext cx="3767530" cy="28058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 dirty="0"/>
          </a:p>
        </p:txBody>
      </p:sp>
      <p:pic>
        <p:nvPicPr>
          <p:cNvPr id="17410" name="Picture 2" descr="File:HardDiskAnatom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692696"/>
            <a:ext cx="8700120" cy="5448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Seagate U6 harddisk </a:t>
            </a:r>
            <a:endParaRPr lang="cs-CZ" dirty="0"/>
          </a:p>
        </p:txBody>
      </p:sp>
      <p:pic>
        <p:nvPicPr>
          <p:cNvPr id="21506" name="Picture 2" descr="File:Seagate Hard Di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556792"/>
            <a:ext cx="6762750" cy="5105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Přenosný pevný disk</a:t>
            </a:r>
          </a:p>
          <a:p>
            <a:r>
              <a:rPr lang="cs-CZ" dirty="0" smtClean="0"/>
              <a:t>Používá rozhraní USB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Externí Harddisk</a:t>
            </a:r>
            <a:endParaRPr lang="cs-CZ" dirty="0"/>
          </a:p>
        </p:txBody>
      </p:sp>
      <p:pic>
        <p:nvPicPr>
          <p:cNvPr id="19458" name="Picture 2" descr="http://upload.wikimedia.org/wikipedia/commons/thumb/9/91/Toshiba_1_TB_External_USB_Hard_Drive.jpg/250px-Toshiba_1_TB_External_USB_Hard_Dri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708920"/>
            <a:ext cx="4757514" cy="313996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Zkratka </a:t>
            </a:r>
            <a:r>
              <a:rPr lang="cs-CZ" b="1" dirty="0" smtClean="0"/>
              <a:t>SSD</a:t>
            </a:r>
          </a:p>
          <a:p>
            <a:r>
              <a:rPr lang="cs-CZ" dirty="0" smtClean="0"/>
              <a:t>Typ datového média</a:t>
            </a:r>
          </a:p>
          <a:p>
            <a:r>
              <a:rPr lang="cs-CZ" dirty="0" smtClean="0"/>
              <a:t>Neobsahuje pohyblivé mechanické části</a:t>
            </a:r>
          </a:p>
          <a:p>
            <a:r>
              <a:rPr lang="cs-CZ" dirty="0" smtClean="0"/>
              <a:t>má mnohem nižší spotřebu elektrické energie</a:t>
            </a:r>
            <a:endParaRPr lang="cs-CZ" b="1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b="0" dirty="0" smtClean="0"/>
              <a:t>Solid-</a:t>
            </a:r>
            <a:r>
              <a:rPr lang="cs-CZ" b="0" dirty="0" err="1" smtClean="0"/>
              <a:t>state</a:t>
            </a:r>
            <a:r>
              <a:rPr lang="cs-CZ" b="0" dirty="0" smtClean="0"/>
              <a:t> drive</a:t>
            </a:r>
            <a:endParaRPr lang="cs-CZ" dirty="0"/>
          </a:p>
        </p:txBody>
      </p:sp>
      <p:pic>
        <p:nvPicPr>
          <p:cNvPr id="22530" name="Picture 2" descr="Soubor:E-disk 2-5 scs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861048"/>
            <a:ext cx="2627362" cy="188551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sah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Pro uložení dat je použita </a:t>
            </a:r>
            <a:r>
              <a:rPr lang="cs-CZ" dirty="0" err="1" smtClean="0"/>
              <a:t>nevolatilní</a:t>
            </a:r>
            <a:r>
              <a:rPr lang="cs-CZ" dirty="0" smtClean="0"/>
              <a:t> </a:t>
            </a:r>
            <a:r>
              <a:rPr lang="cs-CZ" dirty="0" err="1" smtClean="0"/>
              <a:t>flash</a:t>
            </a:r>
            <a:r>
              <a:rPr lang="cs-CZ" dirty="0" smtClean="0"/>
              <a:t> paměť</a:t>
            </a:r>
            <a:endParaRPr lang="cs-CZ" dirty="0"/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0" dirty="0" smtClean="0"/>
              <a:t>Solid-</a:t>
            </a:r>
            <a:r>
              <a:rPr lang="cs-CZ" b="0" dirty="0" err="1" smtClean="0"/>
              <a:t>state</a:t>
            </a:r>
            <a:r>
              <a:rPr lang="cs-CZ" b="0" dirty="0" smtClean="0"/>
              <a:t> drive</a:t>
            </a:r>
            <a:endParaRPr lang="cs-CZ" dirty="0"/>
          </a:p>
        </p:txBody>
      </p:sp>
      <p:pic>
        <p:nvPicPr>
          <p:cNvPr id="23554" name="Picture 2" descr="Soubor: Ddrdrive 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348880"/>
            <a:ext cx="5760640" cy="38380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hluk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Shluk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Shluk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35</TotalTime>
  <Words>117</Words>
  <Application>Microsoft Office PowerPoint</Application>
  <PresentationFormat>Předvádění na obrazovce (4:3)</PresentationFormat>
  <Paragraphs>51</Paragraphs>
  <Slides>12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3" baseType="lpstr">
      <vt:lpstr>Shluk</vt:lpstr>
      <vt:lpstr>Harddisk, Solid-state drive</vt:lpstr>
      <vt:lpstr>Pevný disk - Harddisk</vt:lpstr>
      <vt:lpstr>Využití</vt:lpstr>
      <vt:lpstr>Zacházení</vt:lpstr>
      <vt:lpstr>Snímek 5</vt:lpstr>
      <vt:lpstr>Seagate U6 harddisk </vt:lpstr>
      <vt:lpstr>Externí Harddisk</vt:lpstr>
      <vt:lpstr>Solid-state drive</vt:lpstr>
      <vt:lpstr>Solid-state drive</vt:lpstr>
      <vt:lpstr>Výhody SSD</vt:lpstr>
      <vt:lpstr>Nevýhody SSD</vt:lpstr>
      <vt:lpstr>Zdroje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Pevný disk</dc:title>
  <cp:lastModifiedBy>Ondra</cp:lastModifiedBy>
  <cp:revision>11</cp:revision>
  <dcterms:modified xsi:type="dcterms:W3CDTF">2012-11-26T15:52:31Z</dcterms:modified>
</cp:coreProperties>
</file>